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74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76" r:id="rId14"/>
    <p:sldId id="268" r:id="rId15"/>
    <p:sldId id="269" r:id="rId16"/>
    <p:sldId id="277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0" d="100"/>
          <a:sy n="90" d="100"/>
        </p:scale>
        <p:origin x="117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69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05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basis van aanwijzingen voorspellen waar het verhaal over gaat en wat het schrijfdoel van de auteur is.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0" y="2307038"/>
            <a:ext cx="234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2"/>
          <p:cNvSpPr txBox="1"/>
          <p:nvPr/>
        </p:nvSpPr>
        <p:spPr>
          <a:xfrm>
            <a:off x="5016000" y="4323682"/>
            <a:ext cx="64800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25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verhelderen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268986"/>
            <a:ext cx="6480000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t/m 25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74120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maatje helpen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557" y="513974"/>
            <a:ext cx="1148443" cy="16223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818" y="3167564"/>
            <a:ext cx="492125" cy="46720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3FD067-0130-4072-94EC-B0B4CC0647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818" y="1138781"/>
            <a:ext cx="492125" cy="46720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868" y="4290051"/>
            <a:ext cx="2252132" cy="2006599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692178" y="4362445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maatje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818" y="593260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990165" y="75834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206632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(verhelderen)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95324" y="75834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206632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‘afbeelding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62" y="1703088"/>
            <a:ext cx="551985" cy="524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99" y="2818953"/>
            <a:ext cx="234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een tekst halen.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75" y="2006156"/>
            <a:ext cx="234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Denk na over hoe jullie figuurlijk taal-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gebruik zouden kunnen afbeelden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Woordenlijsten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Teamboekjes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43" y="2869664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 van figuurlijk taalgebruik weergeven in een illustratie.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de kennis die ik heb opgedaan de voorspellingen beoordelen en aanvullen.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25" y="2606279"/>
            <a:ext cx="234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Poster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497" y="2205463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" y="4421316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(één leerling per team)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tekenopdracht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26499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Schatkist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woordenlijst en teamboekje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chrijf-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erder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in: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13" y="4287187"/>
            <a:ext cx="1348110" cy="19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0"/>
          <p:cNvSpPr txBox="1"/>
          <p:nvPr/>
        </p:nvSpPr>
        <p:spPr>
          <a:xfrm>
            <a:off x="695325" y="1532650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heb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de afgelopen tijd gedaan?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Bijzonder plekje.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Leuke activiteit.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Land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532650"/>
            <a:ext cx="64752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390300"/>
            <a:ext cx="551985" cy="524036"/>
          </a:xfrm>
          <a:prstGeom prst="rect">
            <a:avLst/>
          </a:prstGeom>
        </p:spPr>
      </p:pic>
      <p:pic>
        <p:nvPicPr>
          <p:cNvPr id="14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4140314"/>
            <a:ext cx="2401665" cy="1571782"/>
          </a:xfrm>
          <a:prstGeom prst="rect">
            <a:avLst/>
          </a:prstGeom>
        </p:spPr>
      </p:pic>
      <p:sp>
        <p:nvSpPr>
          <p:cNvPr id="1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24446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638567"/>
            <a:ext cx="551985" cy="524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5" y="2567358"/>
            <a:ext cx="1906139" cy="26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  het fluitconcert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2.   enige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  de richting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4.   de bioloog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5.   de verrekijker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6.   geconcentreerd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  de straaljager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8.   het gaspedaal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9.   onverstaanbaars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onderbrak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geschokt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opgezette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op in de woordenlijst.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587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92" y="2391214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er wordt bedoeld met ‘Witte stinkverf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vertellen hoe Melle zich voelt nadat hij met zijn vader gepraat heeft.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75" y="2298502"/>
            <a:ext cx="234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80322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 t/m 18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Verhelderen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80454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Woordenlijst, maatje helpen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3825649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bekijken en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96909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18" y="2689200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18" y="449601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82820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32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56" y="4448244"/>
            <a:ext cx="2918786" cy="19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wat er wordt bedoeld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dode dierentuin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twee of drie zinnen vertellen wat er tijdens de zoektocht naar het boek gebeurde.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1" y="2606279"/>
            <a:ext cx="2126473" cy="30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</TotalTime>
  <Words>1015</Words>
  <Application>Microsoft Office PowerPoint</Application>
  <PresentationFormat>Widescreen</PresentationFormat>
  <Paragraphs>273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160</cp:revision>
  <dcterms:created xsi:type="dcterms:W3CDTF">2017-07-26T14:05:48Z</dcterms:created>
  <dcterms:modified xsi:type="dcterms:W3CDTF">2020-10-27T15:35:01Z</dcterms:modified>
</cp:coreProperties>
</file>